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metal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474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These cubes are made out of metal.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put into a beaker of very hot water to heat up.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Each one is put into a new beaker with </a:t>
            </a:r>
            <a:r>
              <a:rPr lang="en-US" dirty="0" smtClean="0"/>
              <a:t>100cm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 smtClean="0"/>
              <a:t>of cold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87651" y="2259586"/>
            <a:ext cx="6827501" cy="3119148"/>
            <a:chOff x="1087651" y="2259586"/>
            <a:chExt cx="6827501" cy="31191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651" y="2259586"/>
              <a:ext cx="2880000" cy="270790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35152" y="2259586"/>
              <a:ext cx="2880000" cy="270483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367398" y="5009402"/>
              <a:ext cx="2320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Lead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14899" y="5006327"/>
              <a:ext cx="2320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Steel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metal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5011947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Does the steel have more than twice the energy in its thermal store than the lead</a:t>
            </a:r>
            <a:r>
              <a:rPr lang="en-US" noProof="0" dirty="0" smtClean="0"/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you observe if it does?</a:t>
            </a: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5011948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are the reasons for your prediction?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15904" y="1043797"/>
            <a:ext cx="2645015" cy="5158211"/>
            <a:chOff x="5565328" y="1108750"/>
            <a:chExt cx="2645015" cy="515821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/>
            <a:srcRect r="53888"/>
            <a:stretch/>
          </p:blipFill>
          <p:spPr>
            <a:xfrm>
              <a:off x="5693434" y="1108750"/>
              <a:ext cx="2516909" cy="256828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55000"/>
            <a:stretch/>
          </p:blipFill>
          <p:spPr>
            <a:xfrm>
              <a:off x="5565328" y="3698681"/>
              <a:ext cx="2456211" cy="25682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380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metal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Measure how much the temperature of the water goes up for each metal.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Now carry out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15904" y="1043797"/>
            <a:ext cx="2645015" cy="5158211"/>
            <a:chOff x="5565328" y="1108750"/>
            <a:chExt cx="2645015" cy="515821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r="53888"/>
            <a:stretch/>
          </p:blipFill>
          <p:spPr>
            <a:xfrm>
              <a:off x="5693434" y="1108750"/>
              <a:ext cx="2516909" cy="25682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55000"/>
            <a:stretch/>
          </p:blipFill>
          <p:spPr>
            <a:xfrm>
              <a:off x="5565328" y="3698681"/>
              <a:ext cx="2456211" cy="25682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863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36</TotalTime>
  <Words>118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2018-12-10T12:12:52Z</dcterms:created>
  <dcterms:modified xsi:type="dcterms:W3CDTF">2018-12-12T12:23:38Z</dcterms:modified>
</cp:coreProperties>
</file>